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6" r:id="rId2"/>
    <p:sldId id="271" r:id="rId3"/>
    <p:sldId id="269" r:id="rId4"/>
    <p:sldId id="261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5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38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956" y="0"/>
            <a:ext cx="11815948" cy="1485900"/>
          </a:xfrm>
        </p:spPr>
        <p:txBody>
          <a:bodyPr>
            <a:noAutofit/>
          </a:bodyPr>
          <a:lstStyle/>
          <a:p>
            <a:r>
              <a:rPr lang="en-US" sz="8800" b="1" dirty="0" smtClean="0">
                <a:latin typeface="Brush Script MT" panose="03060802040406070304" pitchFamily="66" charset="0"/>
              </a:rPr>
              <a:t>La </a:t>
            </a:r>
            <a:r>
              <a:rPr lang="en-US" sz="88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6000" b="1" dirty="0" smtClean="0">
                <a:latin typeface="Brush Script MT" panose="03060802040406070304" pitchFamily="66" charset="0"/>
              </a:rPr>
              <a:t/>
            </a:r>
            <a:br>
              <a:rPr lang="en-US" sz="6000" b="1" dirty="0" smtClean="0">
                <a:latin typeface="Brush Script MT" panose="03060802040406070304" pitchFamily="66" charset="0"/>
              </a:rPr>
            </a:br>
            <a:r>
              <a:rPr lang="en-US" sz="4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Répondez</a:t>
            </a:r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français</a:t>
            </a:r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(complete sentences)</a:t>
            </a:r>
            <a:r>
              <a:rPr lang="en-US" sz="6000" b="1" dirty="0" smtClean="0">
                <a:latin typeface="Brush Script MT" panose="03060802040406070304" pitchFamily="66" charset="0"/>
              </a:rPr>
              <a:t/>
            </a:r>
            <a:br>
              <a:rPr lang="en-US" sz="6000" b="1" dirty="0" smtClean="0">
                <a:latin typeface="Brush Script MT" panose="03060802040406070304" pitchFamily="66" charset="0"/>
              </a:rPr>
            </a:br>
            <a:endParaRPr lang="en-US" sz="500" b="1" dirty="0">
              <a:latin typeface="Kristen ITC" panose="03050502040202030202" pitchFamily="66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7861" y="2394776"/>
            <a:ext cx="11274137" cy="4233553"/>
          </a:xfrm>
        </p:spPr>
        <p:txBody>
          <a:bodyPr>
            <a:normAutofit/>
          </a:bodyPr>
          <a:lstStyle/>
          <a:p>
            <a:pPr marL="742950" indent="-742950" algn="just">
              <a:buAutoNum type="arabicPeriod"/>
            </a:pPr>
            <a:r>
              <a:rPr lang="fr-FR" sz="4000" b="1" dirty="0" smtClean="0">
                <a:solidFill>
                  <a:schemeClr val="tx1"/>
                </a:solidFill>
              </a:rPr>
              <a:t>Dans l’histoire, qui était la copine d’Ernest?</a:t>
            </a:r>
          </a:p>
          <a:p>
            <a:pPr marL="742950" indent="-742950" algn="just">
              <a:buAutoNum type="arabicPeriod"/>
            </a:pPr>
            <a:r>
              <a:rPr lang="fr-FR" sz="4000" b="1" dirty="0" smtClean="0">
                <a:solidFill>
                  <a:schemeClr val="tx1"/>
                </a:solidFill>
              </a:rPr>
              <a:t>Quelle était la date?</a:t>
            </a:r>
          </a:p>
          <a:p>
            <a:pPr marL="742950" indent="-742950" algn="just">
              <a:buAutoNum type="arabicPeriod"/>
            </a:pPr>
            <a:r>
              <a:rPr lang="fr-FR" sz="4000" b="1" dirty="0" smtClean="0">
                <a:solidFill>
                  <a:schemeClr val="tx1"/>
                </a:solidFill>
              </a:rPr>
              <a:t>Quel temps faisait-il?</a:t>
            </a:r>
          </a:p>
          <a:p>
            <a:pPr marL="742950" indent="-742950" algn="just">
              <a:buAutoNum type="arabicPeriod"/>
            </a:pPr>
            <a:r>
              <a:rPr lang="fr-FR" sz="4000" b="1" dirty="0" err="1" smtClean="0">
                <a:solidFill>
                  <a:schemeClr val="tx1"/>
                </a:solidFill>
              </a:rPr>
              <a:t>Beyoncé</a:t>
            </a:r>
            <a:r>
              <a:rPr lang="fr-FR" sz="4000" b="1" dirty="0" smtClean="0">
                <a:solidFill>
                  <a:schemeClr val="tx1"/>
                </a:solidFill>
              </a:rPr>
              <a:t> parlait avec qui?</a:t>
            </a:r>
          </a:p>
          <a:p>
            <a:pPr marL="742950" indent="-742950" algn="just">
              <a:buAutoNum type="arabicPeriod"/>
            </a:pPr>
            <a:r>
              <a:rPr lang="fr-FR" sz="4000" b="1" dirty="0" smtClean="0">
                <a:solidFill>
                  <a:schemeClr val="tx1"/>
                </a:solidFill>
              </a:rPr>
              <a:t>Pourquoi est-ce qu’Ernest est allé a son casier?</a:t>
            </a:r>
            <a:endParaRPr lang="fr-FR" sz="40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fr-FR" sz="4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00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956" y="0"/>
            <a:ext cx="11815948" cy="1485900"/>
          </a:xfrm>
        </p:spPr>
        <p:txBody>
          <a:bodyPr>
            <a:noAutofit/>
          </a:bodyPr>
          <a:lstStyle/>
          <a:p>
            <a:r>
              <a:rPr lang="en-US" sz="8800" b="1" dirty="0" smtClean="0">
                <a:latin typeface="Brush Script MT" panose="03060802040406070304" pitchFamily="66" charset="0"/>
              </a:rPr>
              <a:t>La </a:t>
            </a:r>
            <a:r>
              <a:rPr lang="en-US" sz="88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6000" b="1" dirty="0" smtClean="0">
                <a:latin typeface="Brush Script MT" panose="03060802040406070304" pitchFamily="66" charset="0"/>
              </a:rPr>
              <a:t/>
            </a:r>
            <a:br>
              <a:rPr lang="en-US" sz="6000" b="1" dirty="0" smtClean="0">
                <a:latin typeface="Brush Script MT" panose="03060802040406070304" pitchFamily="66" charset="0"/>
              </a:rPr>
            </a:br>
            <a:r>
              <a:rPr lang="en-US" sz="4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Répondez</a:t>
            </a:r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français</a:t>
            </a:r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(complete sentences)</a:t>
            </a:r>
            <a:r>
              <a:rPr lang="en-US" sz="6000" b="1" dirty="0" smtClean="0">
                <a:latin typeface="Brush Script MT" panose="03060802040406070304" pitchFamily="66" charset="0"/>
              </a:rPr>
              <a:t/>
            </a:r>
            <a:br>
              <a:rPr lang="en-US" sz="6000" b="1" dirty="0" smtClean="0">
                <a:latin typeface="Brush Script MT" panose="03060802040406070304" pitchFamily="66" charset="0"/>
              </a:rPr>
            </a:br>
            <a:endParaRPr lang="en-US" sz="500" b="1" dirty="0">
              <a:latin typeface="Kristen ITC" panose="03050502040202030202" pitchFamily="66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7861" y="2394776"/>
            <a:ext cx="11274137" cy="4233553"/>
          </a:xfrm>
        </p:spPr>
        <p:txBody>
          <a:bodyPr>
            <a:normAutofit/>
          </a:bodyPr>
          <a:lstStyle/>
          <a:p>
            <a:pPr marL="742950" indent="-742950" algn="just">
              <a:buAutoNum type="arabicPeriod"/>
            </a:pPr>
            <a:r>
              <a:rPr lang="fr-FR" sz="4000" b="1" dirty="0" err="1" smtClean="0">
                <a:solidFill>
                  <a:schemeClr val="tx1"/>
                </a:solidFill>
              </a:rPr>
              <a:t>Beyoncé</a:t>
            </a:r>
            <a:r>
              <a:rPr lang="fr-FR" sz="4000" b="1" dirty="0" smtClean="0">
                <a:solidFill>
                  <a:schemeClr val="tx1"/>
                </a:solidFill>
              </a:rPr>
              <a:t> était la copine d’Ernest.</a:t>
            </a:r>
          </a:p>
          <a:p>
            <a:pPr marL="742950" indent="-742950" algn="just">
              <a:buAutoNum type="arabicPeriod"/>
            </a:pPr>
            <a:r>
              <a:rPr lang="fr-FR" sz="4000" b="1" dirty="0" smtClean="0">
                <a:solidFill>
                  <a:schemeClr val="tx1"/>
                </a:solidFill>
              </a:rPr>
              <a:t>C’était le quatorze février.</a:t>
            </a:r>
          </a:p>
          <a:p>
            <a:pPr marL="742950" indent="-742950" algn="just">
              <a:buAutoNum type="arabicPeriod"/>
            </a:pPr>
            <a:r>
              <a:rPr lang="fr-FR" sz="4000" b="1" dirty="0" smtClean="0">
                <a:solidFill>
                  <a:schemeClr val="tx1"/>
                </a:solidFill>
              </a:rPr>
              <a:t>Il neigeait et il faisait très froid.</a:t>
            </a:r>
          </a:p>
          <a:p>
            <a:pPr marL="742950" indent="-742950" algn="just">
              <a:buAutoNum type="arabicPeriod"/>
            </a:pPr>
            <a:r>
              <a:rPr lang="fr-FR" sz="4000" b="1" dirty="0" smtClean="0">
                <a:solidFill>
                  <a:schemeClr val="tx1"/>
                </a:solidFill>
              </a:rPr>
              <a:t>Elle parlait avec Anthony.</a:t>
            </a:r>
          </a:p>
          <a:p>
            <a:pPr marL="742950" indent="-742950" algn="just">
              <a:buAutoNum type="arabicPeriod"/>
            </a:pPr>
            <a:r>
              <a:rPr lang="fr-FR" sz="4000" b="1" dirty="0" smtClean="0">
                <a:solidFill>
                  <a:schemeClr val="tx1"/>
                </a:solidFill>
              </a:rPr>
              <a:t>Ernest est allé a son casier parce qu’il avait besoin de son livre de maths.</a:t>
            </a:r>
            <a:endParaRPr lang="fr-FR" sz="40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fr-FR" sz="4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221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8800" b="1" dirty="0" err="1" smtClean="0">
                <a:latin typeface="Brush Script MT" panose="03060802040406070304" pitchFamily="66" charset="0"/>
              </a:rPr>
              <a:t>Ecouter</a:t>
            </a:r>
            <a:r>
              <a:rPr lang="en-US" sz="8800" b="1" dirty="0" smtClean="0">
                <a:latin typeface="Brush Script MT" panose="03060802040406070304" pitchFamily="66" charset="0"/>
              </a:rPr>
              <a:t>, </a:t>
            </a:r>
            <a:r>
              <a:rPr lang="en-US" sz="8800" b="1" dirty="0" err="1" smtClean="0">
                <a:latin typeface="Brush Script MT" panose="03060802040406070304" pitchFamily="66" charset="0"/>
              </a:rPr>
              <a:t>participer</a:t>
            </a:r>
            <a:r>
              <a:rPr lang="en-US" sz="8800" b="1" dirty="0" smtClean="0">
                <a:latin typeface="Brush Script MT" panose="03060802040406070304" pitchFamily="66" charset="0"/>
              </a:rPr>
              <a:t>, </a:t>
            </a:r>
            <a:r>
              <a:rPr lang="en-US" sz="8800" b="1" dirty="0" err="1" smtClean="0">
                <a:latin typeface="Brush Script MT" panose="03060802040406070304" pitchFamily="66" charset="0"/>
              </a:rPr>
              <a:t>dessiner</a:t>
            </a:r>
            <a:r>
              <a:rPr lang="en-US" sz="9600" b="1" dirty="0" smtClean="0">
                <a:latin typeface="Brush Script MT" panose="03060802040406070304" pitchFamily="66" charset="0"/>
              </a:rPr>
              <a:t/>
            </a:r>
            <a:br>
              <a:rPr lang="en-US" sz="9600" b="1" dirty="0" smtClean="0">
                <a:latin typeface="Brush Script MT" panose="03060802040406070304" pitchFamily="66" charset="0"/>
              </a:rPr>
            </a:b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4291" y="985653"/>
            <a:ext cx="11457708" cy="6127668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Il savait</a:t>
            </a:r>
            <a:r>
              <a:rPr lang="fr-FR" sz="4000" b="1" dirty="0" smtClean="0"/>
              <a:t> – </a:t>
            </a:r>
            <a:r>
              <a:rPr lang="fr-FR" sz="4000" b="1" dirty="0" err="1" smtClean="0"/>
              <a:t>he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knew</a:t>
            </a:r>
            <a:r>
              <a:rPr lang="fr-FR" sz="4000" b="1" dirty="0" smtClean="0"/>
              <a:t>  </a:t>
            </a: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Il </a:t>
            </a:r>
            <a:r>
              <a:rPr lang="fr-FR" sz="4000" b="1" dirty="0">
                <a:solidFill>
                  <a:srgbClr val="00B050"/>
                </a:solidFill>
              </a:rPr>
              <a:t>y avait </a:t>
            </a:r>
            <a:r>
              <a:rPr lang="fr-FR" sz="4000" b="1" dirty="0">
                <a:solidFill>
                  <a:schemeClr val="tx1"/>
                </a:solidFill>
              </a:rPr>
              <a:t>– </a:t>
            </a:r>
            <a:r>
              <a:rPr lang="fr-FR" sz="4000" b="1" dirty="0" err="1">
                <a:solidFill>
                  <a:schemeClr val="tx1"/>
                </a:solidFill>
              </a:rPr>
              <a:t>there</a:t>
            </a:r>
            <a:r>
              <a:rPr lang="fr-FR" sz="4000" b="1" dirty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was</a:t>
            </a:r>
            <a:r>
              <a:rPr lang="fr-FR" sz="4000" b="1" smtClean="0"/>
              <a:t> 		  </a:t>
            </a:r>
            <a:r>
              <a:rPr lang="fr-FR" sz="4000" b="1" smtClean="0">
                <a:solidFill>
                  <a:srgbClr val="00B050"/>
                </a:solidFill>
              </a:rPr>
              <a:t>C’était</a:t>
            </a:r>
            <a:r>
              <a:rPr lang="fr-FR" sz="4000" b="1" smtClean="0"/>
              <a:t> </a:t>
            </a:r>
            <a:r>
              <a:rPr lang="fr-FR" sz="4000" b="1" dirty="0" smtClean="0"/>
              <a:t>– </a:t>
            </a:r>
            <a:r>
              <a:rPr lang="fr-FR" sz="4000" b="1" dirty="0" err="1" smtClean="0"/>
              <a:t>it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was</a:t>
            </a:r>
            <a:endParaRPr lang="fr-FR" sz="4000" b="1" dirty="0"/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Il faisait / ils faisaient </a:t>
            </a:r>
            <a:r>
              <a:rPr lang="fr-FR" sz="4000" b="1" dirty="0" smtClean="0">
                <a:solidFill>
                  <a:schemeClr val="tx1"/>
                </a:solidFill>
              </a:rPr>
              <a:t>– </a:t>
            </a:r>
            <a:r>
              <a:rPr lang="fr-FR" sz="4000" b="1" dirty="0" err="1" smtClean="0">
                <a:solidFill>
                  <a:schemeClr val="tx1"/>
                </a:solidFill>
              </a:rPr>
              <a:t>he</a:t>
            </a:r>
            <a:r>
              <a:rPr lang="fr-FR" sz="4000" b="1" dirty="0" smtClean="0">
                <a:solidFill>
                  <a:schemeClr val="tx1"/>
                </a:solidFill>
              </a:rPr>
              <a:t>/</a:t>
            </a:r>
            <a:r>
              <a:rPr lang="fr-FR" sz="4000" b="1" dirty="0" err="1" smtClean="0">
                <a:solidFill>
                  <a:schemeClr val="tx1"/>
                </a:solidFill>
              </a:rPr>
              <a:t>they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were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doing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Il faisait (chaud, froid) </a:t>
            </a:r>
            <a:r>
              <a:rPr lang="fr-FR" sz="4000" b="1" dirty="0" smtClean="0">
                <a:solidFill>
                  <a:schemeClr val="tx1"/>
                </a:solidFill>
              </a:rPr>
              <a:t>– </a:t>
            </a:r>
            <a:r>
              <a:rPr lang="fr-FR" sz="4000" b="1" dirty="0" err="1" smtClean="0">
                <a:solidFill>
                  <a:schemeClr val="tx1"/>
                </a:solidFill>
              </a:rPr>
              <a:t>it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was</a:t>
            </a:r>
            <a:r>
              <a:rPr lang="fr-FR" sz="4000" b="1" dirty="0" smtClean="0">
                <a:solidFill>
                  <a:schemeClr val="tx1"/>
                </a:solidFill>
              </a:rPr>
              <a:t> hot, cold</a:t>
            </a: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Pensait de </a:t>
            </a:r>
            <a:r>
              <a:rPr lang="fr-FR" sz="4000" b="1" dirty="0">
                <a:solidFill>
                  <a:schemeClr val="tx1"/>
                </a:solidFill>
              </a:rPr>
              <a:t>– </a:t>
            </a:r>
            <a:r>
              <a:rPr lang="fr-FR" sz="4000" b="1" dirty="0" err="1">
                <a:solidFill>
                  <a:schemeClr val="tx1"/>
                </a:solidFill>
              </a:rPr>
              <a:t>was</a:t>
            </a:r>
            <a:r>
              <a:rPr lang="fr-FR" sz="4000" b="1" dirty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thinking</a:t>
            </a:r>
            <a:r>
              <a:rPr lang="fr-FR" sz="4000" b="1" dirty="0" smtClean="0">
                <a:solidFill>
                  <a:schemeClr val="tx1"/>
                </a:solidFill>
              </a:rPr>
              <a:t> about</a:t>
            </a: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Parlaient de </a:t>
            </a:r>
            <a:r>
              <a:rPr lang="fr-FR" sz="4000" b="1" dirty="0" smtClean="0">
                <a:solidFill>
                  <a:schemeClr val="tx1"/>
                </a:solidFill>
              </a:rPr>
              <a:t>– </a:t>
            </a:r>
            <a:r>
              <a:rPr lang="fr-FR" sz="4000" b="1" dirty="0" err="1" smtClean="0">
                <a:solidFill>
                  <a:schemeClr val="tx1"/>
                </a:solidFill>
              </a:rPr>
              <a:t>were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talking</a:t>
            </a:r>
            <a:r>
              <a:rPr lang="fr-FR" sz="4000" b="1" dirty="0" smtClean="0">
                <a:solidFill>
                  <a:schemeClr val="tx1"/>
                </a:solidFill>
              </a:rPr>
              <a:t> about</a:t>
            </a: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Lui a dit </a:t>
            </a:r>
            <a:r>
              <a:rPr lang="fr-FR" sz="4000" b="1" dirty="0" smtClean="0">
                <a:solidFill>
                  <a:schemeClr val="tx1"/>
                </a:solidFill>
              </a:rPr>
              <a:t>– </a:t>
            </a:r>
            <a:r>
              <a:rPr lang="fr-FR" sz="4000" b="1" dirty="0" err="1" smtClean="0">
                <a:solidFill>
                  <a:schemeClr val="tx1"/>
                </a:solidFill>
              </a:rPr>
              <a:t>said</a:t>
            </a:r>
            <a:r>
              <a:rPr lang="fr-FR" sz="4000" b="1" dirty="0" smtClean="0">
                <a:solidFill>
                  <a:schemeClr val="tx1"/>
                </a:solidFill>
              </a:rPr>
              <a:t> to </a:t>
            </a:r>
            <a:r>
              <a:rPr lang="fr-FR" sz="4000" b="1" dirty="0" err="1" smtClean="0">
                <a:solidFill>
                  <a:schemeClr val="tx1"/>
                </a:solidFill>
              </a:rPr>
              <a:t>him</a:t>
            </a:r>
            <a:r>
              <a:rPr lang="fr-FR" sz="4000" b="1" dirty="0" smtClean="0">
                <a:solidFill>
                  <a:schemeClr val="tx1"/>
                </a:solidFill>
              </a:rPr>
              <a:t>/</a:t>
            </a:r>
            <a:r>
              <a:rPr lang="fr-FR" sz="4000" b="1" dirty="0" err="1" smtClean="0">
                <a:solidFill>
                  <a:schemeClr val="tx1"/>
                </a:solidFill>
              </a:rPr>
              <a:t>her</a:t>
            </a:r>
            <a:endParaRPr lang="fr-FR" sz="4000" b="1" dirty="0" smtClean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Tout d’un coup</a:t>
            </a:r>
            <a:r>
              <a:rPr lang="fr-FR" sz="4000" b="1" dirty="0" smtClean="0">
                <a:solidFill>
                  <a:schemeClr val="tx1"/>
                </a:solidFill>
              </a:rPr>
              <a:t>– all of a </a:t>
            </a:r>
            <a:r>
              <a:rPr lang="fr-FR" sz="4000" b="1" dirty="0" err="1" smtClean="0">
                <a:solidFill>
                  <a:schemeClr val="tx1"/>
                </a:solidFill>
              </a:rPr>
              <a:t>sudden</a:t>
            </a:r>
            <a:r>
              <a:rPr lang="fr-FR" sz="4000" b="1" dirty="0">
                <a:solidFill>
                  <a:schemeClr val="tx1"/>
                </a:solidFill>
              </a:rPr>
              <a:t>	</a:t>
            </a:r>
            <a:endParaRPr lang="fr-FR" sz="2400" b="1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Je </a:t>
            </a:r>
            <a:r>
              <a:rPr lang="fr-FR" sz="4000" b="1" dirty="0">
                <a:solidFill>
                  <a:srgbClr val="00B050"/>
                </a:solidFill>
              </a:rPr>
              <a:t>m’en fiche!! </a:t>
            </a:r>
            <a:r>
              <a:rPr lang="fr-FR" sz="4000" b="1" dirty="0">
                <a:solidFill>
                  <a:schemeClr val="tx1"/>
                </a:solidFill>
              </a:rPr>
              <a:t>– I </a:t>
            </a:r>
            <a:r>
              <a:rPr lang="fr-FR" sz="4000" b="1" dirty="0" err="1">
                <a:solidFill>
                  <a:schemeClr val="tx1"/>
                </a:solidFill>
              </a:rPr>
              <a:t>really</a:t>
            </a:r>
            <a:r>
              <a:rPr lang="fr-FR" sz="4000" b="1" dirty="0">
                <a:solidFill>
                  <a:schemeClr val="tx1"/>
                </a:solidFill>
              </a:rPr>
              <a:t> </a:t>
            </a:r>
            <a:r>
              <a:rPr lang="fr-FR" sz="4000" b="1" dirty="0" err="1">
                <a:solidFill>
                  <a:schemeClr val="tx1"/>
                </a:solidFill>
              </a:rPr>
              <a:t>don’t</a:t>
            </a:r>
            <a:r>
              <a:rPr lang="fr-FR" sz="4000" b="1" dirty="0">
                <a:solidFill>
                  <a:schemeClr val="tx1"/>
                </a:solidFill>
              </a:rPr>
              <a:t> care!! </a:t>
            </a:r>
            <a:endParaRPr lang="fr-FR" sz="4800" b="1" dirty="0"/>
          </a:p>
        </p:txBody>
      </p:sp>
    </p:spTree>
    <p:extLst>
      <p:ext uri="{BB962C8B-B14F-4D97-AF65-F5344CB8AC3E}">
        <p14:creationId xmlns:p14="http://schemas.microsoft.com/office/powerpoint/2010/main" val="159090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0" y="420624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Faire du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Théâtre</a:t>
            </a:r>
            <a:r>
              <a:rPr lang="en-US" sz="9600" b="1" dirty="0" smtClean="0">
                <a:latin typeface="Brush Script MT" panose="03060802040406070304" pitchFamily="66" charset="0"/>
              </a:rPr>
              <a:t/>
            </a:r>
            <a:br>
              <a:rPr lang="en-US" sz="9600" b="1" dirty="0" smtClean="0">
                <a:latin typeface="Brush Script MT" panose="03060802040406070304" pitchFamily="66" charset="0"/>
              </a:rPr>
            </a:b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7862" y="1906524"/>
            <a:ext cx="11090564" cy="543610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fr-FR" sz="4000" b="1" dirty="0" err="1" smtClean="0"/>
              <a:t>Grading</a:t>
            </a:r>
            <a:r>
              <a:rPr lang="fr-FR" sz="4000" b="1" dirty="0" smtClean="0"/>
              <a:t> (1-5, 5 </a:t>
            </a:r>
            <a:r>
              <a:rPr lang="fr-FR" sz="4000" b="1" dirty="0" err="1" smtClean="0"/>
              <a:t>being</a:t>
            </a:r>
            <a:r>
              <a:rPr lang="fr-FR" sz="4000" b="1" dirty="0" smtClean="0"/>
              <a:t> « parfait »)</a:t>
            </a:r>
          </a:p>
          <a:p>
            <a:pPr marL="0" indent="0" algn="just">
              <a:buNone/>
            </a:pPr>
            <a:endParaRPr lang="fr-FR" sz="4000" b="1" dirty="0" smtClean="0"/>
          </a:p>
          <a:p>
            <a:pPr marL="0" indent="0" algn="just">
              <a:buNone/>
            </a:pPr>
            <a:r>
              <a:rPr lang="fr-FR" sz="4000" b="1" dirty="0" smtClean="0"/>
              <a:t>Do </a:t>
            </a:r>
            <a:r>
              <a:rPr lang="fr-FR" sz="4000" b="1" dirty="0" err="1" smtClean="0"/>
              <a:t>they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sound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natural</a:t>
            </a:r>
            <a:r>
              <a:rPr lang="fr-FR" sz="4000" b="1" dirty="0" smtClean="0"/>
              <a:t> or </a:t>
            </a:r>
            <a:r>
              <a:rPr lang="fr-FR" sz="4000" b="1" dirty="0" err="1" smtClean="0"/>
              <a:t>like</a:t>
            </a:r>
            <a:r>
              <a:rPr lang="fr-FR" sz="4000" b="1" dirty="0" smtClean="0"/>
              <a:t> a robot ?</a:t>
            </a:r>
          </a:p>
          <a:p>
            <a:pPr marL="0" indent="0" algn="just">
              <a:buNone/>
            </a:pPr>
            <a:r>
              <a:rPr lang="fr-FR" sz="4000" b="1" dirty="0" err="1" smtClean="0"/>
              <a:t>Did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they</a:t>
            </a:r>
            <a:r>
              <a:rPr lang="fr-FR" sz="4000" b="1" dirty="0" smtClean="0"/>
              <a:t> use the </a:t>
            </a:r>
            <a:r>
              <a:rPr lang="fr-FR" sz="4000" b="1" dirty="0" err="1" smtClean="0"/>
              <a:t>appropriate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emotion</a:t>
            </a:r>
            <a:r>
              <a:rPr lang="fr-FR" sz="4000" b="1" dirty="0" smtClean="0"/>
              <a:t>/</a:t>
            </a:r>
            <a:r>
              <a:rPr lang="fr-FR" sz="4000" b="1" dirty="0" err="1" smtClean="0"/>
              <a:t>tone</a:t>
            </a:r>
            <a:r>
              <a:rPr lang="fr-FR" sz="4000" b="1" dirty="0" smtClean="0"/>
              <a:t>?</a:t>
            </a:r>
          </a:p>
          <a:p>
            <a:pPr marL="0" indent="0" algn="just">
              <a:buNone/>
            </a:pPr>
            <a:r>
              <a:rPr lang="fr-FR" sz="4000" b="1" dirty="0" err="1" smtClean="0"/>
              <a:t>Did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their</a:t>
            </a:r>
            <a:r>
              <a:rPr lang="fr-FR" sz="4000" b="1" dirty="0" smtClean="0"/>
              <a:t> actions go </a:t>
            </a:r>
            <a:r>
              <a:rPr lang="fr-FR" sz="4000" b="1" dirty="0" err="1" smtClean="0"/>
              <a:t>well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with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what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was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being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said</a:t>
            </a:r>
            <a:r>
              <a:rPr lang="fr-FR" sz="4000" b="1" dirty="0" smtClean="0"/>
              <a:t>?</a:t>
            </a:r>
          </a:p>
          <a:p>
            <a:pPr marL="0" indent="0" algn="just">
              <a:buNone/>
            </a:pPr>
            <a:endParaRPr lang="fr-FR" sz="1600" b="1" dirty="0"/>
          </a:p>
          <a:p>
            <a:pPr marL="0" indent="0" algn="just">
              <a:buNone/>
            </a:pPr>
            <a:r>
              <a:rPr lang="fr-FR" sz="4000" b="1" dirty="0" err="1" smtClean="0">
                <a:solidFill>
                  <a:srgbClr val="00B050"/>
                </a:solidFill>
              </a:rPr>
              <a:t>Give</a:t>
            </a:r>
            <a:r>
              <a:rPr lang="fr-FR" sz="4000" b="1" dirty="0" smtClean="0">
                <a:solidFill>
                  <a:srgbClr val="00B050"/>
                </a:solidFill>
              </a:rPr>
              <a:t> </a:t>
            </a:r>
            <a:r>
              <a:rPr lang="fr-FR" sz="4000" b="1" dirty="0" err="1" smtClean="0">
                <a:solidFill>
                  <a:srgbClr val="00B050"/>
                </a:solidFill>
              </a:rPr>
              <a:t>them</a:t>
            </a:r>
            <a:r>
              <a:rPr lang="fr-FR" sz="4000" b="1" dirty="0" smtClean="0">
                <a:solidFill>
                  <a:srgbClr val="00B050"/>
                </a:solidFill>
              </a:rPr>
              <a:t> one POSITIVE suggestion to </a:t>
            </a:r>
            <a:r>
              <a:rPr lang="fr-FR" sz="4000" b="1" dirty="0" err="1" smtClean="0">
                <a:solidFill>
                  <a:srgbClr val="00B050"/>
                </a:solidFill>
              </a:rPr>
              <a:t>work</a:t>
            </a:r>
            <a:r>
              <a:rPr lang="fr-FR" sz="4000" b="1" dirty="0" smtClean="0">
                <a:solidFill>
                  <a:srgbClr val="00B050"/>
                </a:solidFill>
              </a:rPr>
              <a:t> on</a:t>
            </a:r>
            <a:endParaRPr lang="fr-FR" sz="24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fr-FR" sz="4800" b="1" dirty="0"/>
          </a:p>
        </p:txBody>
      </p:sp>
    </p:spTree>
    <p:extLst>
      <p:ext uri="{BB962C8B-B14F-4D97-AF65-F5344CB8AC3E}">
        <p14:creationId xmlns:p14="http://schemas.microsoft.com/office/powerpoint/2010/main" val="427081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11610</TotalTime>
  <Words>102</Words>
  <Application>Microsoft Office PowerPoint</Application>
  <PresentationFormat>Widescreen</PresentationFormat>
  <Paragraphs>30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Aparajita</vt:lpstr>
      <vt:lpstr>Arial</vt:lpstr>
      <vt:lpstr>Berlin Sans FB Demi</vt:lpstr>
      <vt:lpstr>Brush Script MT</vt:lpstr>
      <vt:lpstr>Franklin Gothic Book</vt:lpstr>
      <vt:lpstr>Kristen ITC</vt:lpstr>
      <vt:lpstr>Crop</vt:lpstr>
      <vt:lpstr>La Clochette Répondez en français (complete sentences) </vt:lpstr>
      <vt:lpstr>La Clochette Répondez en français (complete sentences) </vt:lpstr>
      <vt:lpstr>Ecouter, participer, dessiner </vt:lpstr>
      <vt:lpstr>Faire du Théâtre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51</cp:revision>
  <dcterms:created xsi:type="dcterms:W3CDTF">2017-01-03T12:56:38Z</dcterms:created>
  <dcterms:modified xsi:type="dcterms:W3CDTF">2017-02-13T14:26:36Z</dcterms:modified>
</cp:coreProperties>
</file>